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7E5D-B9E5-48D7-BF62-71BAA26CD6D8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CAF15-5560-43EA-86CF-35CC0511D45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008C-A8F5-40E4-8E69-8A824C254D5D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116C-78C3-4B48-9BE5-EC65EC2E7FE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 descr="earth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604" y="1212288"/>
            <a:ext cx="4545092" cy="45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456734" y="274507"/>
            <a:ext cx="8230532" cy="993341"/>
          </a:xfrm>
        </p:spPr>
        <p:txBody>
          <a:bodyPr/>
          <a:lstStyle/>
          <a:p>
            <a:pPr eaLnBrk="1" hangingPunct="1"/>
            <a:r>
              <a:rPr lang="nl-NL" dirty="0" smtClean="0"/>
              <a:t>Hoofdstuk 4 Natuurrampen</a:t>
            </a:r>
            <a:endParaRPr lang="nl-NL" dirty="0" smtClean="0"/>
          </a:p>
        </p:txBody>
      </p:sp>
      <p:sp>
        <p:nvSpPr>
          <p:cNvPr id="2052" name="Tijdelijke aanduiding voor inhoud 2"/>
          <p:cNvSpPr>
            <a:spLocks noGrp="1"/>
          </p:cNvSpPr>
          <p:nvPr>
            <p:ph idx="1"/>
          </p:nvPr>
        </p:nvSpPr>
        <p:spPr>
          <a:xfrm>
            <a:off x="238308" y="1529631"/>
            <a:ext cx="8230532" cy="4527024"/>
          </a:xfrm>
        </p:spPr>
        <p:txBody>
          <a:bodyPr/>
          <a:lstStyle/>
          <a:p>
            <a:pPr eaLnBrk="1" hangingPunct="1"/>
            <a:endParaRPr lang="nl-NL" sz="2100" dirty="0">
              <a:sym typeface="Wingdings" pitchFamily="2" charset="2"/>
            </a:endParaRPr>
          </a:p>
          <a:p>
            <a:pPr eaLnBrk="1" hangingPunct="1"/>
            <a:endParaRPr lang="nl-NL" sz="2100" dirty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endParaRPr lang="nl-NL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urricane Franc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70" y="686266"/>
            <a:ext cx="8764164" cy="548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urricane%20Katr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8" y="227980"/>
            <a:ext cx="8610368" cy="6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eachedBoats_nocaption-Katr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8" y="227980"/>
            <a:ext cx="8610368" cy="6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rnad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8" y="686267"/>
            <a:ext cx="8535799" cy="56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8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7" y="609496"/>
            <a:ext cx="8687266" cy="57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52204halla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67" y="458286"/>
            <a:ext cx="8533468" cy="639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993 color mosa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901" y="304749"/>
            <a:ext cx="5793064" cy="624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lva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36" y="304749"/>
            <a:ext cx="8458899" cy="63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mber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34" y="686266"/>
            <a:ext cx="8307432" cy="548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kstvak 2"/>
          <p:cNvSpPr txBox="1">
            <a:spLocks noChangeArrowheads="1"/>
          </p:cNvSpPr>
          <p:nvPr/>
        </p:nvSpPr>
        <p:spPr bwMode="auto">
          <a:xfrm>
            <a:off x="554605" y="474570"/>
            <a:ext cx="4299359" cy="5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dirty="0">
                <a:solidFill>
                  <a:srgbClr val="DA2C36"/>
                </a:solidFill>
                <a:cs typeface="Arial" charset="0"/>
              </a:rPr>
              <a:t>Wat zijn natuurrampen?</a:t>
            </a:r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554606" y="1107330"/>
            <a:ext cx="744523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  <a:cs typeface="Arial" charset="0"/>
              </a:rPr>
              <a:t>Rampen veroorzaakt door de natuur waarbij:</a:t>
            </a:r>
          </a:p>
          <a:p>
            <a:endParaRPr lang="nl-NL" sz="2200" dirty="0">
              <a:latin typeface="Georgia" pitchFamily="18" charset="0"/>
              <a:cs typeface="Arial" charset="0"/>
            </a:endParaRPr>
          </a:p>
          <a:p>
            <a:pPr>
              <a:buFontTx/>
              <a:buChar char="•"/>
            </a:pPr>
            <a:r>
              <a:rPr lang="nl-NL" sz="2200" dirty="0">
                <a:latin typeface="Georgia" pitchFamily="18" charset="0"/>
                <a:cs typeface="Arial" charset="0"/>
              </a:rPr>
              <a:t> veel slachtoffers vallen</a:t>
            </a:r>
          </a:p>
          <a:p>
            <a:pPr>
              <a:buFont typeface="Arial" charset="0"/>
              <a:buChar char="•"/>
            </a:pPr>
            <a:r>
              <a:rPr lang="nl-NL" sz="2200" dirty="0">
                <a:latin typeface="Georgia" pitchFamily="18" charset="0"/>
                <a:cs typeface="Arial" charset="0"/>
              </a:rPr>
              <a:t> veel schade wordt veroorzaakt aan gebouwen en            infrastructuur</a:t>
            </a: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449744" y="3429001"/>
            <a:ext cx="2430476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Een aardbeving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4888918" y="3429001"/>
            <a:ext cx="4017394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Een tropische orkaan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26111" y="3026547"/>
            <a:ext cx="2220752" cy="4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latin typeface="Georgia" pitchFamily="18" charset="0"/>
                <a:cs typeface="Arial" charset="0"/>
              </a:rPr>
              <a:t>Gevolg</a:t>
            </a:r>
            <a:r>
              <a:rPr lang="nl-NL" dirty="0"/>
              <a:t> </a:t>
            </a:r>
            <a:r>
              <a:rPr lang="nl-NL" sz="2200" dirty="0">
                <a:latin typeface="Georgia" pitchFamily="18" charset="0"/>
                <a:cs typeface="Arial" charset="0"/>
              </a:rPr>
              <a:t>van?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563303" y="3142864"/>
            <a:ext cx="1402826" cy="4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/>
            <a:endParaRPr lang="nl-NL" dirty="0"/>
          </a:p>
        </p:txBody>
      </p:sp>
      <p:pic>
        <p:nvPicPr>
          <p:cNvPr id="20489" name="Picture 12" descr="WG5QE9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06" y="3850065"/>
            <a:ext cx="3912533" cy="251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DTDE58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3781" y="3850066"/>
            <a:ext cx="3595614" cy="24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49744" y="158190"/>
            <a:ext cx="8230532" cy="737445"/>
          </a:xfrm>
        </p:spPr>
        <p:txBody>
          <a:bodyPr>
            <a:normAutofit fontScale="90000"/>
          </a:bodyPr>
          <a:lstStyle/>
          <a:p>
            <a:r>
              <a:rPr lang="nl-NL" sz="5300" dirty="0"/>
              <a:t>Welke rampen zijn 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aConchita%20Slide%20Mar%2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0"/>
            <a:ext cx="4686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Landslide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8" y="227980"/>
            <a:ext cx="8535799" cy="640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va fountain stromb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68" y="304749"/>
            <a:ext cx="8458899" cy="63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volcano_lava41024x76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369" y="0"/>
            <a:ext cx="6629632" cy="49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anat_lava_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77662"/>
            <a:ext cx="4648900" cy="39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az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102" y="0"/>
            <a:ext cx="4770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rthridge for  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734" y="304749"/>
            <a:ext cx="4380917" cy="63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arthquake building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36" y="304750"/>
            <a:ext cx="8384330" cy="62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Diavoorstelling (4:3)</PresentationFormat>
  <Paragraphs>11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Hoofdstuk 4 Natuurrampen</vt:lpstr>
      <vt:lpstr>Welke rampen zijn er?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 Natuurrampen</dc:title>
  <dc:creator>matthiasdejong</dc:creator>
  <cp:lastModifiedBy>matthiasdejong</cp:lastModifiedBy>
  <cp:revision>1</cp:revision>
  <dcterms:created xsi:type="dcterms:W3CDTF">2011-02-22T11:35:41Z</dcterms:created>
  <dcterms:modified xsi:type="dcterms:W3CDTF">2011-02-22T11:36:52Z</dcterms:modified>
</cp:coreProperties>
</file>